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158413" cy="7621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3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428" y="84"/>
      </p:cViewPr>
      <p:guideLst>
        <p:guide orient="horz" pos="2400"/>
        <p:guide pos="31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229B-C6B8-8ADB-3C8A-4180586B1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802" y="1247330"/>
            <a:ext cx="7618810" cy="2653442"/>
          </a:xfrm>
        </p:spPr>
        <p:txBody>
          <a:bodyPr anchor="b"/>
          <a:lstStyle>
            <a:lvl1pPr algn="ctr">
              <a:defRPr sz="66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32AA4-39E6-5E3D-44E1-151D95202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802" y="4003098"/>
            <a:ext cx="7618810" cy="1840119"/>
          </a:xfrm>
        </p:spPr>
        <p:txBody>
          <a:bodyPr/>
          <a:lstStyle>
            <a:lvl1pPr marL="0" indent="0" algn="ctr">
              <a:buNone/>
              <a:defRPr sz="2667"/>
            </a:lvl1pPr>
            <a:lvl2pPr marL="508086" indent="0" algn="ctr">
              <a:buNone/>
              <a:defRPr sz="2223"/>
            </a:lvl2pPr>
            <a:lvl3pPr marL="1016173" indent="0" algn="ctr">
              <a:buNone/>
              <a:defRPr sz="2000"/>
            </a:lvl3pPr>
            <a:lvl4pPr marL="1524259" indent="0" algn="ctr">
              <a:buNone/>
              <a:defRPr sz="1778"/>
            </a:lvl4pPr>
            <a:lvl5pPr marL="2032345" indent="0" algn="ctr">
              <a:buNone/>
              <a:defRPr sz="1778"/>
            </a:lvl5pPr>
            <a:lvl6pPr marL="2540432" indent="0" algn="ctr">
              <a:buNone/>
              <a:defRPr sz="1778"/>
            </a:lvl6pPr>
            <a:lvl7pPr marL="3048518" indent="0" algn="ctr">
              <a:buNone/>
              <a:defRPr sz="1778"/>
            </a:lvl7pPr>
            <a:lvl8pPr marL="3556605" indent="0" algn="ctr">
              <a:buNone/>
              <a:defRPr sz="1778"/>
            </a:lvl8pPr>
            <a:lvl9pPr marL="4064691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ECBB1-5F56-7685-2CE2-C10DBCB2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9521F-69AF-0BFA-9DFB-ABB6A7CC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D6BE-64D1-BEB9-869F-0266BE4C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BB85-AAE9-FCD8-D2F5-7AD3FFB6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46AF0-467B-4CB2-00CC-90E8FFA9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BAB53-38EB-7190-4C88-69420183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B6AE-AF45-3376-A041-256185DB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2CE1A-9F7D-CAC2-C9BD-0E0B1C02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0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DD58E-656F-BC70-4B62-D9EFD4738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9614" y="405779"/>
            <a:ext cx="2190408" cy="64589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F9456-4E35-68B9-2056-01AF8AC53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391" y="405779"/>
            <a:ext cx="6444243" cy="64589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8423-6D5F-10C9-0556-BA43EA99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531C-2D5F-ABF9-247B-8598BBF3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67B0-311D-49A7-E752-9A95DB97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C969-21F8-6938-D320-B56164D6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077A4-24BF-04FC-9C1E-481361C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8D161-F84C-534C-F0E4-48E82310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16A9F-39C6-9FFC-8803-5414ACC4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417F4-AD4D-7527-18FB-1B7E6CC2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46E6-52BE-F48A-BF1E-5A26AD8A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00" y="1900106"/>
            <a:ext cx="8761631" cy="3170368"/>
          </a:xfrm>
        </p:spPr>
        <p:txBody>
          <a:bodyPr anchor="b"/>
          <a:lstStyle>
            <a:lvl1pPr>
              <a:defRPr sz="66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420CC-BC06-EFD1-DB37-2051BDFA6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100" y="5100467"/>
            <a:ext cx="8761631" cy="1667222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080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2pPr>
            <a:lvl3pPr marL="10161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42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234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40432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8518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660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469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7E1F-DE4D-625D-C263-2C2E529D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3837-9E9F-0102-9CBE-BAD3FCE6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5921-720E-C1EA-310A-D6FC5E8B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A7C1-FEC7-E1D7-48ED-0C05E5B4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C8EE-F8F7-8A3A-F569-34D81C5CA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391" y="2028895"/>
            <a:ext cx="4317326" cy="4835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FD644-69CB-F646-E99A-5E172D33E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2696" y="2028895"/>
            <a:ext cx="4317326" cy="4835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3D70-3345-FD20-3669-E11CF492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D61E6-6DE7-6A05-3DCD-8C43D1C9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EADA5-6E60-ACA7-F7D0-33120EC7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2D35-A7FF-032A-D441-0BC288AA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405779"/>
            <a:ext cx="8761631" cy="1473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5F9A-EBCA-B07F-2D8E-8A100C6B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15" y="1868348"/>
            <a:ext cx="4297484" cy="91564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086" indent="0">
              <a:buNone/>
              <a:defRPr sz="2223" b="1"/>
            </a:lvl2pPr>
            <a:lvl3pPr marL="1016173" indent="0">
              <a:buNone/>
              <a:defRPr sz="2000" b="1"/>
            </a:lvl3pPr>
            <a:lvl4pPr marL="1524259" indent="0">
              <a:buNone/>
              <a:defRPr sz="1778" b="1"/>
            </a:lvl4pPr>
            <a:lvl5pPr marL="2032345" indent="0">
              <a:buNone/>
              <a:defRPr sz="1778" b="1"/>
            </a:lvl5pPr>
            <a:lvl6pPr marL="2540432" indent="0">
              <a:buNone/>
              <a:defRPr sz="1778" b="1"/>
            </a:lvl6pPr>
            <a:lvl7pPr marL="3048518" indent="0">
              <a:buNone/>
              <a:defRPr sz="1778" b="1"/>
            </a:lvl7pPr>
            <a:lvl8pPr marL="3556605" indent="0">
              <a:buNone/>
              <a:defRPr sz="1778" b="1"/>
            </a:lvl8pPr>
            <a:lvl9pPr marL="4064691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1CFCE-C1F7-73E1-8213-21969DB43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715" y="2783997"/>
            <a:ext cx="4297484" cy="4094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F5E28-5021-C9E9-1BE3-6AF503AD8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2696" y="1868348"/>
            <a:ext cx="4318649" cy="91564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086" indent="0">
              <a:buNone/>
              <a:defRPr sz="2223" b="1"/>
            </a:lvl2pPr>
            <a:lvl3pPr marL="1016173" indent="0">
              <a:buNone/>
              <a:defRPr sz="2000" b="1"/>
            </a:lvl3pPr>
            <a:lvl4pPr marL="1524259" indent="0">
              <a:buNone/>
              <a:defRPr sz="1778" b="1"/>
            </a:lvl4pPr>
            <a:lvl5pPr marL="2032345" indent="0">
              <a:buNone/>
              <a:defRPr sz="1778" b="1"/>
            </a:lvl5pPr>
            <a:lvl6pPr marL="2540432" indent="0">
              <a:buNone/>
              <a:defRPr sz="1778" b="1"/>
            </a:lvl6pPr>
            <a:lvl7pPr marL="3048518" indent="0">
              <a:buNone/>
              <a:defRPr sz="1778" b="1"/>
            </a:lvl7pPr>
            <a:lvl8pPr marL="3556605" indent="0">
              <a:buNone/>
              <a:defRPr sz="1778" b="1"/>
            </a:lvl8pPr>
            <a:lvl9pPr marL="4064691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276C67-B48C-7E07-1AB5-88A56FFF3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2696" y="2783997"/>
            <a:ext cx="4318649" cy="4094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5DA95-D07C-109F-7093-61C080B7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D2B80-FDB0-71CB-9860-0238F63A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8F438-1D13-AA7E-AFD4-158B1B39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7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3990-C812-F8A2-FD39-00C7AA95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DE657-21C4-01C1-59CE-4BFADC5F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C26C3-2823-0AF0-AFFC-0EC537CE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A2B72-46B5-9BFD-50EB-6DFB3E88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6FB49-2EB6-E424-6637-5C3BA8A9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2405E-E492-6C0D-6C38-8ED4833F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6CAC1-C8AA-59B4-303E-66967D04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9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C7A9-8683-A5A5-B44B-A2274CEC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08106"/>
            <a:ext cx="3276352" cy="1778371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D07F-3D9B-2187-9FA5-DA202C30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48" y="1097368"/>
            <a:ext cx="5142697" cy="5416267"/>
          </a:xfrm>
        </p:spPr>
        <p:txBody>
          <a:bodyPr/>
          <a:lstStyle>
            <a:lvl1pPr>
              <a:defRPr sz="3556"/>
            </a:lvl1pPr>
            <a:lvl2pPr>
              <a:defRPr sz="3112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FE00-1BE5-C69C-0800-188AC118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715" y="2286477"/>
            <a:ext cx="3276352" cy="4235980"/>
          </a:xfrm>
        </p:spPr>
        <p:txBody>
          <a:bodyPr/>
          <a:lstStyle>
            <a:lvl1pPr marL="0" indent="0">
              <a:buNone/>
              <a:defRPr sz="1778"/>
            </a:lvl1pPr>
            <a:lvl2pPr marL="508086" indent="0">
              <a:buNone/>
              <a:defRPr sz="1556"/>
            </a:lvl2pPr>
            <a:lvl3pPr marL="1016173" indent="0">
              <a:buNone/>
              <a:defRPr sz="1334"/>
            </a:lvl3pPr>
            <a:lvl4pPr marL="1524259" indent="0">
              <a:buNone/>
              <a:defRPr sz="1111"/>
            </a:lvl4pPr>
            <a:lvl5pPr marL="2032345" indent="0">
              <a:buNone/>
              <a:defRPr sz="1111"/>
            </a:lvl5pPr>
            <a:lvl6pPr marL="2540432" indent="0">
              <a:buNone/>
              <a:defRPr sz="1111"/>
            </a:lvl6pPr>
            <a:lvl7pPr marL="3048518" indent="0">
              <a:buNone/>
              <a:defRPr sz="1111"/>
            </a:lvl7pPr>
            <a:lvl8pPr marL="3556605" indent="0">
              <a:buNone/>
              <a:defRPr sz="1111"/>
            </a:lvl8pPr>
            <a:lvl9pPr marL="4064691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70FC7-AED5-3AEA-12CD-83D9EF99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10A0-DDCC-36E7-8F9E-CAD5B233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E5DB0-AB44-742F-93FD-20009C8C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33FA-E033-C2A0-C1A8-5A9EDAB2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08106"/>
            <a:ext cx="3276352" cy="1778371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55149-2180-2491-FD5F-9466A3D0C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8648" y="1097368"/>
            <a:ext cx="5142697" cy="5416267"/>
          </a:xfrm>
        </p:spPr>
        <p:txBody>
          <a:bodyPr/>
          <a:lstStyle>
            <a:lvl1pPr marL="0" indent="0">
              <a:buNone/>
              <a:defRPr sz="3556"/>
            </a:lvl1pPr>
            <a:lvl2pPr marL="508086" indent="0">
              <a:buNone/>
              <a:defRPr sz="3112"/>
            </a:lvl2pPr>
            <a:lvl3pPr marL="1016173" indent="0">
              <a:buNone/>
              <a:defRPr sz="2667"/>
            </a:lvl3pPr>
            <a:lvl4pPr marL="1524259" indent="0">
              <a:buNone/>
              <a:defRPr sz="2223"/>
            </a:lvl4pPr>
            <a:lvl5pPr marL="2032345" indent="0">
              <a:buNone/>
              <a:defRPr sz="2223"/>
            </a:lvl5pPr>
            <a:lvl6pPr marL="2540432" indent="0">
              <a:buNone/>
              <a:defRPr sz="2223"/>
            </a:lvl6pPr>
            <a:lvl7pPr marL="3048518" indent="0">
              <a:buNone/>
              <a:defRPr sz="2223"/>
            </a:lvl7pPr>
            <a:lvl8pPr marL="3556605" indent="0">
              <a:buNone/>
              <a:defRPr sz="2223"/>
            </a:lvl8pPr>
            <a:lvl9pPr marL="4064691" indent="0">
              <a:buNone/>
              <a:defRPr sz="222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EB3F5-B9AE-54F4-4B03-4ACE70B6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715" y="2286477"/>
            <a:ext cx="3276352" cy="4235980"/>
          </a:xfrm>
        </p:spPr>
        <p:txBody>
          <a:bodyPr/>
          <a:lstStyle>
            <a:lvl1pPr marL="0" indent="0">
              <a:buNone/>
              <a:defRPr sz="1778"/>
            </a:lvl1pPr>
            <a:lvl2pPr marL="508086" indent="0">
              <a:buNone/>
              <a:defRPr sz="1556"/>
            </a:lvl2pPr>
            <a:lvl3pPr marL="1016173" indent="0">
              <a:buNone/>
              <a:defRPr sz="1334"/>
            </a:lvl3pPr>
            <a:lvl4pPr marL="1524259" indent="0">
              <a:buNone/>
              <a:defRPr sz="1111"/>
            </a:lvl4pPr>
            <a:lvl5pPr marL="2032345" indent="0">
              <a:buNone/>
              <a:defRPr sz="1111"/>
            </a:lvl5pPr>
            <a:lvl6pPr marL="2540432" indent="0">
              <a:buNone/>
              <a:defRPr sz="1111"/>
            </a:lvl6pPr>
            <a:lvl7pPr marL="3048518" indent="0">
              <a:buNone/>
              <a:defRPr sz="1111"/>
            </a:lvl7pPr>
            <a:lvl8pPr marL="3556605" indent="0">
              <a:buNone/>
              <a:defRPr sz="1111"/>
            </a:lvl8pPr>
            <a:lvl9pPr marL="4064691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27546-F0FD-708D-44FC-1D17C574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E17C0-C733-298B-94D5-A8A759EF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6CEBE-0DC4-57BB-9803-8C071C5A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E5E54-A0D4-2471-905C-E9610894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91" y="405779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CB2D6-0981-6545-3C09-F8AA5C928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391" y="2028895"/>
            <a:ext cx="8761631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CA23-0468-C931-015C-CE8A60E9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391" y="7064084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2A87-B27D-4AF8-9C23-76B05FB8D5E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0AEE9-742B-D191-B495-1042FA549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75" y="7064084"/>
            <a:ext cx="3428464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2DB5-26F0-EDDA-931A-ECC118E92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4379" y="7064084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CC64-CC74-48EF-9276-7B5E0FE45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6173" rtl="0" eaLnBrk="1" latinLnBrk="0" hangingPunct="1">
        <a:lnSpc>
          <a:spcPct val="90000"/>
        </a:lnSpc>
        <a:spcBef>
          <a:spcPct val="0"/>
        </a:spcBef>
        <a:buNone/>
        <a:defRPr sz="48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043" indent="-254043" algn="l" defTabSz="1016173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62130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70216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3pPr>
      <a:lvl4pPr marL="1778302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389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475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561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648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734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86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173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259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345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432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518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05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91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58A0C-EF94-9307-D7B5-66B1FB07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4" y="0"/>
            <a:ext cx="10162117" cy="7621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9DDE9B-66D5-E372-D6F6-F02865636AF7}"/>
              </a:ext>
            </a:extLst>
          </p:cNvPr>
          <p:cNvSpPr/>
          <p:nvPr/>
        </p:nvSpPr>
        <p:spPr>
          <a:xfrm>
            <a:off x="-3705" y="5579390"/>
            <a:ext cx="10162117" cy="2042198"/>
          </a:xfrm>
          <a:prstGeom prst="rect">
            <a:avLst/>
          </a:prstGeom>
          <a:solidFill>
            <a:srgbClr val="E437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24FD7-2EB9-4642-7C65-E4F0A221C01B}"/>
              </a:ext>
            </a:extLst>
          </p:cNvPr>
          <p:cNvSpPr txBox="1"/>
          <p:nvPr/>
        </p:nvSpPr>
        <p:spPr>
          <a:xfrm>
            <a:off x="146507" y="6190015"/>
            <a:ext cx="1001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جهاز إنتاج النايلون</a:t>
            </a:r>
            <a:endParaRPr lang="en-US" sz="4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AE80B-730A-C7B7-A4FC-10D966A8811A}"/>
              </a:ext>
            </a:extLst>
          </p:cNvPr>
          <p:cNvSpPr/>
          <p:nvPr/>
        </p:nvSpPr>
        <p:spPr>
          <a:xfrm>
            <a:off x="176650" y="668215"/>
            <a:ext cx="3983367" cy="13739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FFF07-7DF2-8DCF-078E-4B7E4C31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2" y="788539"/>
            <a:ext cx="3894815" cy="9347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E48921-4AEA-671F-CF9B-E05717E34304}"/>
              </a:ext>
            </a:extLst>
          </p:cNvPr>
          <p:cNvSpPr/>
          <p:nvPr/>
        </p:nvSpPr>
        <p:spPr>
          <a:xfrm>
            <a:off x="92914" y="3533670"/>
            <a:ext cx="3983367" cy="13739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2981A-56F3-A345-BEC5-469317289709}"/>
              </a:ext>
            </a:extLst>
          </p:cNvPr>
          <p:cNvSpPr txBox="1"/>
          <p:nvPr/>
        </p:nvSpPr>
        <p:spPr>
          <a:xfrm>
            <a:off x="176650" y="3627695"/>
            <a:ext cx="3729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latin typeface="IRANSans" panose="020B0506030804020204" pitchFamily="34" charset="-78"/>
                <a:cs typeface="IRANSans" panose="020B0506030804020204" pitchFamily="34" charset="-78"/>
              </a:rPr>
              <a:t>00989121828410</a:t>
            </a:r>
          </a:p>
          <a:p>
            <a:r>
              <a:rPr lang="fa-IR" sz="3200" b="1" dirty="0">
                <a:latin typeface="IRANSans" panose="020B0506030804020204" pitchFamily="34" charset="-78"/>
                <a:cs typeface="IRANSans" panose="020B0506030804020204" pitchFamily="34" charset="-78"/>
              </a:rPr>
              <a:t>00989124045180</a:t>
            </a:r>
          </a:p>
        </p:txBody>
      </p:sp>
      <p:pic>
        <p:nvPicPr>
          <p:cNvPr id="10" name="Picture 9" descr="A large machine with red railing&#10;&#10;AI-generated content may be incorrect.">
            <a:extLst>
              <a:ext uri="{FF2B5EF4-FFF2-40B4-BE49-F238E27FC236}">
                <a16:creationId xmlns:a16="http://schemas.microsoft.com/office/drawing/2014/main" id="{09E8A8C4-AC74-FD33-DB5F-4963497C6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7" b="28791"/>
          <a:stretch/>
        </p:blipFill>
        <p:spPr>
          <a:xfrm>
            <a:off x="4340371" y="2579"/>
            <a:ext cx="5818042" cy="5576810"/>
          </a:xfrm>
          <a:prstGeom prst="rect">
            <a:avLst/>
          </a:prstGeom>
        </p:spPr>
      </p:pic>
      <p:pic>
        <p:nvPicPr>
          <p:cNvPr id="11" name="Picture 10" descr="A machine with a white sheet of paper&#10;&#10;AI-generated content may be incorrect.">
            <a:extLst>
              <a:ext uri="{FF2B5EF4-FFF2-40B4-BE49-F238E27FC236}">
                <a16:creationId xmlns:a16="http://schemas.microsoft.com/office/drawing/2014/main" id="{DE46F07F-43F4-5089-D68A-76085589B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8" b="26800"/>
          <a:stretch/>
        </p:blipFill>
        <p:spPr>
          <a:xfrm>
            <a:off x="4340371" y="1390"/>
            <a:ext cx="5818041" cy="5578000"/>
          </a:xfrm>
          <a:prstGeom prst="rect">
            <a:avLst/>
          </a:prstGeom>
        </p:spPr>
      </p:pic>
      <p:pic>
        <p:nvPicPr>
          <p:cNvPr id="13" name="Picture 12" descr="A yellow machine with black wheels&#10;&#10;AI-generated content may be incorrect.">
            <a:extLst>
              <a:ext uri="{FF2B5EF4-FFF2-40B4-BE49-F238E27FC236}">
                <a16:creationId xmlns:a16="http://schemas.microsoft.com/office/drawing/2014/main" id="{DEB0DDD1-1030-434F-CFF6-475E961D4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21" y="-2"/>
            <a:ext cx="6072391" cy="55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5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IRANSans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</dc:creator>
  <cp:lastModifiedBy>DOR-M</cp:lastModifiedBy>
  <cp:revision>5</cp:revision>
  <dcterms:created xsi:type="dcterms:W3CDTF">2023-06-27T07:27:23Z</dcterms:created>
  <dcterms:modified xsi:type="dcterms:W3CDTF">2025-04-28T08:01:35Z</dcterms:modified>
</cp:coreProperties>
</file>